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3" r:id="rId6"/>
    <p:sldId id="264" r:id="rId7"/>
    <p:sldId id="262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61333" y="3356992"/>
            <a:ext cx="8203155" cy="2158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smtClean="0">
                <a:solidFill>
                  <a:srgbClr val="A50021"/>
                </a:solidFill>
                <a:latin typeface="Franklin Gothic Demi" pitchFamily="34" charset="0"/>
              </a:rPr>
              <a:t>ЗДАНИИ/КОРПУСЕ/ОБЩЕЖИТИИ</a:t>
            </a:r>
            <a:r>
              <a:rPr lang="ru-RU" altLang="ru-RU" sz="4300" b="1" cap="all" smtClean="0">
                <a:solidFill>
                  <a:srgbClr val="A50021"/>
                </a:solidFill>
                <a:latin typeface="Franklin Gothic Demi" pitchFamily="34" charset="0"/>
              </a:rPr>
              <a:t>  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44580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нахождении рядом с обнаруженным предметом, похожим на взрывное устройство громко обратиться к окружающим «ЧЬЯ СУМКА (ПАКЕТ, КОРОБКА</a:t>
            </a:r>
            <a:r>
              <a:rPr lang="ru-RU" dirty="0" smtClean="0"/>
              <a:t>)?».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ответа не последовало, сфотографировать, отвести окружающих на безопасное </a:t>
            </a:r>
            <a:r>
              <a:rPr lang="ru-RU" dirty="0" smtClean="0"/>
              <a:t>расстояние.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о </a:t>
            </a:r>
            <a:r>
              <a:rPr lang="ru-RU" dirty="0" smtClean="0"/>
              <a:t>находке </a:t>
            </a:r>
            <a:r>
              <a:rPr lang="ru-RU" dirty="0"/>
              <a:t>на пост </a:t>
            </a:r>
            <a:r>
              <a:rPr lang="ru-RU" dirty="0" smtClean="0"/>
              <a:t>охраны и/или в Управление комплексной безопасности, </a:t>
            </a:r>
            <a:r>
              <a:rPr lang="ru-RU" dirty="0"/>
              <a:t>передать фото подозрительного </a:t>
            </a:r>
            <a:r>
              <a:rPr lang="ru-RU" dirty="0" smtClean="0"/>
              <a:t>предмета.</a:t>
            </a:r>
            <a:endParaRPr lang="ru-RU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о случившимся руководителю любым доступным </a:t>
            </a:r>
            <a:r>
              <a:rPr lang="ru-RU" dirty="0" smtClean="0"/>
              <a:t>способом.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оградить найденный предмет, что не допустить к нему посторонних </a:t>
            </a:r>
            <a:r>
              <a:rPr lang="ru-RU" dirty="0" smtClean="0"/>
              <a:t>лиц.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Отойти на безопасное расстояние </a:t>
            </a:r>
            <a:r>
              <a:rPr lang="ru-RU" dirty="0"/>
              <a:t>от взрывного устройства до прибытия </a:t>
            </a:r>
            <a:r>
              <a:rPr lang="ru-RU" dirty="0" smtClean="0"/>
              <a:t>руководителя/ сотрудника охраны/сотрудника Управления комплексной безопасности </a:t>
            </a:r>
            <a:r>
              <a:rPr lang="ru-RU" dirty="0"/>
              <a:t>и далее действовать в соответствии с его </a:t>
            </a:r>
            <a:r>
              <a:rPr lang="ru-RU" dirty="0" smtClean="0"/>
              <a:t>указаниями.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7. При </a:t>
            </a:r>
            <a:r>
              <a:rPr lang="ru-RU" dirty="0"/>
              <a:t>объявлении эвакуации приступить к эвакуации, уводя за собой обучающихся, находящихся поблизости и далее действовать в соответствии с планом эвакуации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Не </a:t>
            </a:r>
            <a:r>
              <a:rPr lang="ru-RU" dirty="0"/>
              <a:t>допуская паники обеспечить отключение всех имеющихся в помещении средств связи и иных приборов (приспособлений), в том числе предназначенных для обеспечения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9.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отключить на объекте электричество и газоснабжение, предварительно убедившись в отсутствии людей в лифтах и других помещениях, выход из которых может быть </a:t>
            </a:r>
            <a:r>
              <a:rPr lang="ru-RU" dirty="0" smtClean="0"/>
              <a:t>заблокирован.</a:t>
            </a:r>
          </a:p>
          <a:p>
            <a:r>
              <a:rPr lang="ru-RU" dirty="0" smtClean="0"/>
              <a:t>10.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открыть все окна и двери для рассредоточения ударной </a:t>
            </a:r>
            <a:r>
              <a:rPr lang="ru-RU" dirty="0" smtClean="0"/>
              <a:t>волны.</a:t>
            </a:r>
          </a:p>
          <a:p>
            <a:r>
              <a:rPr lang="ru-RU" dirty="0" smtClean="0"/>
              <a:t>11. </a:t>
            </a:r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/>
              <a:t>проведение эвакуации обучающихся, при возможности с личными (ценными) вещами, теплой одеждой к месту сбора в соответствии с планом </a:t>
            </a:r>
            <a:r>
              <a:rPr lang="ru-RU" dirty="0" smtClean="0"/>
              <a:t>эвакуации. В </a:t>
            </a:r>
            <a:r>
              <a:rPr lang="ru-RU" dirty="0"/>
              <a:t>зимний период принять все возможные меры информирование 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204864"/>
            <a:ext cx="8069542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12. Обеспечить </a:t>
            </a:r>
            <a:r>
              <a:rPr lang="ru-RU" dirty="0"/>
              <a:t>по указанию руководителя или назначенных им лиц передачу обучающихся родителям (законным </a:t>
            </a:r>
            <a:r>
              <a:rPr lang="ru-RU" dirty="0" smtClean="0"/>
              <a:t>представителям).</a:t>
            </a:r>
          </a:p>
          <a:p>
            <a:r>
              <a:rPr lang="ru-RU" dirty="0" smtClean="0"/>
              <a:t>13. По </a:t>
            </a:r>
            <a:r>
              <a:rPr lang="ru-RU" dirty="0"/>
              <a:t>указанию руководителя осуществить проверку помещений на предмет эвакуации людей и о результатах сообщить руководителю или назначенному им </a:t>
            </a:r>
            <a:r>
              <a:rPr lang="ru-RU" dirty="0" smtClean="0"/>
              <a:t>лицу.</a:t>
            </a:r>
            <a:endParaRPr lang="ru-RU" dirty="0"/>
          </a:p>
          <a:p>
            <a:r>
              <a:rPr lang="ru-RU" dirty="0" smtClean="0"/>
              <a:t>14. Убедившись </a:t>
            </a:r>
            <a:r>
              <a:rPr lang="ru-RU" dirty="0"/>
              <a:t>в полной эвакуации из помещения с внешней стороны дверей поставить отметку «ЭВАКУИРОВАНО» любым доступным </a:t>
            </a:r>
            <a:r>
              <a:rPr lang="ru-RU" dirty="0" smtClean="0"/>
              <a:t>способом.</a:t>
            </a:r>
          </a:p>
          <a:p>
            <a:r>
              <a:rPr lang="ru-RU" dirty="0" smtClean="0"/>
              <a:t>15. Обеспечить </a:t>
            </a:r>
            <a:r>
              <a:rPr lang="ru-RU" dirty="0"/>
              <a:t>по указанию руководителя или назначенных им лиц передачу обучающихся родителям (законным представителям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16. После </a:t>
            </a:r>
            <a:r>
              <a:rPr lang="ru-RU" dirty="0"/>
              <a:t>завершения работы оперативных служб и по распоряжению руководителя обеспечить проведение мероприятий по ликвидации последствий </a:t>
            </a:r>
            <a:r>
              <a:rPr lang="ru-RU" dirty="0" smtClean="0"/>
              <a:t>происшествия.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  <a:endParaRPr lang="ru-RU" u="sng" dirty="0"/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  <a:p>
            <a:pPr algn="ctr"/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669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78</cp:revision>
  <cp:lastPrinted>2019-01-12T21:32:01Z</cp:lastPrinted>
  <dcterms:modified xsi:type="dcterms:W3CDTF">2023-03-07T15:48:37Z</dcterms:modified>
</cp:coreProperties>
</file>